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6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92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9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6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6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83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5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5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02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359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4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366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92BD52-E486-4925-BA07-E7F6E05832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Лекция 6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7214B5-9C9F-480E-AE5F-23D25901A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37511"/>
            <a:ext cx="10993546" cy="590321"/>
          </a:xfrm>
        </p:spPr>
        <p:txBody>
          <a:bodyPr/>
          <a:lstStyle/>
          <a:p>
            <a:pPr algn="r"/>
            <a:r>
              <a:rPr lang="ru-RU" sz="1800" b="0" i="0" u="none" strike="noStrike" baseline="0" dirty="0">
                <a:solidFill>
                  <a:srgbClr val="FFC000"/>
                </a:solidFill>
                <a:latin typeface="Times New Roman" panose="02020603050405020304" pitchFamily="18" charset="0"/>
              </a:rPr>
              <a:t>Анализ NTFS, FAT файловых систем Windows 11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14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B578C-5BA1-42A1-B6DC-3311B8378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Файловые системы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DED9E0-4061-4521-83A7-BBB9D2B42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1866571"/>
          </a:xfrm>
        </p:spPr>
        <p:txBody>
          <a:bodyPr/>
          <a:lstStyle/>
          <a:p>
            <a:r>
              <a:rPr lang="ru-RU" dirty="0"/>
              <a:t>Эти файловые системы </a:t>
            </a:r>
            <a:r>
              <a:rPr lang="en-US" dirty="0"/>
              <a:t>NTFS, FAT</a:t>
            </a:r>
            <a:r>
              <a:rPr lang="ru-RU" dirty="0"/>
              <a:t> имеют различные архитектуры и предназначены для разных целей, что делает их выбор важным аспектом при настройке и использовании операционных систем Windows.</a:t>
            </a:r>
          </a:p>
        </p:txBody>
      </p:sp>
    </p:spTree>
    <p:extLst>
      <p:ext uri="{BB962C8B-B14F-4D97-AF65-F5344CB8AC3E}">
        <p14:creationId xmlns:p14="http://schemas.microsoft.com/office/powerpoint/2010/main" val="347533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82D76-F7FC-4CDD-BAC3-52526DE1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76756"/>
            <a:ext cx="11029616" cy="8726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NTFS (New Technology File System)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8FBBA-8DA4-4322-BD17-BE81CD630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610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NTFS поддерживает списки управления доступом (ACL), что позволяет детально настраивать права доступа к файлам и папкам.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журналирование для обеспечения целостности файловой системы и возможности восстановления после сбоев.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больших объемов: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NTFS может работать с томами размером до 256 ТБ (с учетом размера кластера в 64 КБ), что значительно превосходит возможности FAT.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Сжатие и шифрование: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Предоставляет встроенные средства для сжатия и шифрования файлов на уровне файловой системы.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Квоты на диске: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ограничивать объем дискового пространства, которое могут использовать пользователи.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3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E029C-5B6B-4A46-AE36-74F1625E4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66DBFC-5800-4E1F-AE7A-CD23A5D03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производительность при работе с большими файлами и объемами данных.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Улучшенная поддержка современных функций безопасности и управления данными.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поддерживается некоторыми старыми и внешними операционными системами без специального ПО.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08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91384-F1E9-49CB-BB71-0065C681A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NTFS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140B52-C8E7-4ECA-AC64-BEBF3C0DE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787" y="2181225"/>
            <a:ext cx="5284425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7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82B6D-286F-4D7E-B460-F1FFD22D3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417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 (File Allocation Table)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41B7D9-B133-4AA9-AC4E-7B3A4F398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Совместимость: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 широко поддерживается различными устройствами и операционными системами, включая камеры, игровые консоли и мобильные телефоны.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Файловая система имеет простую структуру, что облегчает ее реализацию и использование.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FAT32: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наиболее часто используемый вариант FAT, поддерживающий тома размером до 2 ТБ (с учетом размера кластера в 4 КБ) и файлы размером до 4 ГБ.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2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6D484-FEAA-446D-ACDD-9010C4EA9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986D6D-1185-4E9C-9A88-B82E98FF5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степень совместимости с различными устройствами и операционными системами.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использования и управления.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Ограниченная поддержка современных функций безопасности и управления данными.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на размер файлов и томов, что делает FAT менее предпочтительной для использования с большими накопителями.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64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CFE18-5CD5-4806-BC16-4995FC98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4037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6FB5BBB-F0D1-413A-8F6B-2BA4CF595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7971" y="2181225"/>
            <a:ext cx="2796058" cy="3678238"/>
          </a:xfrm>
        </p:spPr>
      </p:pic>
    </p:spTree>
    <p:extLst>
      <p:ext uri="{BB962C8B-B14F-4D97-AF65-F5344CB8AC3E}">
        <p14:creationId xmlns:p14="http://schemas.microsoft.com/office/powerpoint/2010/main" val="1322159912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20</TotalTime>
  <Words>308</Words>
  <Application>Microsoft Office PowerPoint</Application>
  <PresentationFormat>Широкоэкранный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Corbel</vt:lpstr>
      <vt:lpstr>Gill Sans MT</vt:lpstr>
      <vt:lpstr>Times New Roman</vt:lpstr>
      <vt:lpstr>Wingdings 2</vt:lpstr>
      <vt:lpstr>Дивиденд</vt:lpstr>
      <vt:lpstr>Лекция 6</vt:lpstr>
      <vt:lpstr>Файловые системы</vt:lpstr>
      <vt:lpstr>NTFS (New Technology File System)</vt:lpstr>
      <vt:lpstr>NTFS</vt:lpstr>
      <vt:lpstr>NTFS</vt:lpstr>
      <vt:lpstr>FAT (File Allocation Table)</vt:lpstr>
      <vt:lpstr>FAT</vt:lpstr>
      <vt:lpstr>FAT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3</cp:revision>
  <dcterms:created xsi:type="dcterms:W3CDTF">2024-02-17T17:16:07Z</dcterms:created>
  <dcterms:modified xsi:type="dcterms:W3CDTF">2024-02-17T17:36:29Z</dcterms:modified>
</cp:coreProperties>
</file>